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68" r:id="rId2"/>
    <p:sldId id="257" r:id="rId3"/>
    <p:sldId id="259" r:id="rId4"/>
    <p:sldId id="270" r:id="rId5"/>
    <p:sldId id="271" r:id="rId6"/>
    <p:sldId id="262" r:id="rId7"/>
    <p:sldId id="266" r:id="rId8"/>
    <p:sldId id="274" r:id="rId9"/>
    <p:sldId id="283" r:id="rId10"/>
    <p:sldId id="275" r:id="rId11"/>
    <p:sldId id="282" r:id="rId12"/>
    <p:sldId id="276" r:id="rId13"/>
    <p:sldId id="281" r:id="rId14"/>
    <p:sldId id="284" r:id="rId15"/>
    <p:sldId id="264" r:id="rId16"/>
    <p:sldId id="267" r:id="rId17"/>
    <p:sldId id="277" r:id="rId18"/>
    <p:sldId id="279" r:id="rId19"/>
    <p:sldId id="263" r:id="rId20"/>
    <p:sldId id="27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258"/>
    <a:srgbClr val="A31257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>
        <p:scale>
          <a:sx n="66" d="100"/>
          <a:sy n="66" d="100"/>
        </p:scale>
        <p:origin x="864" y="-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éfinition - Qu'est-ce qu'un Escape Game - Escape Game Maison">
            <a:extLst>
              <a:ext uri="{FF2B5EF4-FFF2-40B4-BE49-F238E27FC236}">
                <a16:creationId xmlns:a16="http://schemas.microsoft.com/office/drawing/2014/main" id="{99CB1344-BEA8-4534-B359-D8AFFC5F1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/>
          <a:stretch/>
        </p:blipFill>
        <p:spPr bwMode="auto">
          <a:xfrm>
            <a:off x="3297664" y="2535928"/>
            <a:ext cx="4954795" cy="3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BF3BE09-ED78-47FD-9F73-AF069A2FA2F7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2860ECC-B00C-40AE-9C35-EC1DEE1DF7F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47674159-26C1-4C17-87B5-D49ED2CA1337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D96E6B3-50B2-40F4-A7AF-CC80E8FBFAAC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64CD56-440E-4AE5-9081-7DC38DDED55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B1B4B5-4699-4B19-8B8E-A1B271BBC57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5513C98-300A-4817-8925-3F2B03C0DD5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9384BF-CECA-4D68-A112-8271F25BA6C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227236-1990-406D-B8F9-54260AFB4E67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AB2F7C-6ADD-40E2-BF1A-6B70BAEEB335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AE2101-E8B7-43E7-AE4E-D350319BAB92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4BF9B24-B9D2-472B-89C8-ACCBF523A685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53E8105-9ADF-42B2-8F2D-107447167F84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C8FCC0-7467-48E0-866F-29BD00639AC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255558-F8FB-4092-A49E-B2FDA2D28844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B771291-02BC-49B3-802B-CF6D34B080B1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2BA418-8CB3-44AE-B1FB-6B6BF360C2B7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6782C74A-D09D-4316-ADCA-91934C829F1F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7C7D5A22-9ABD-4BAB-8AF1-B8244F85FF2A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F962ECBB-B3FC-49FD-AC77-BD237358665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749A1A8-95CE-446B-B3B5-B2240CF6448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69E1BFA-A292-4ADB-B78C-6ADA9C85E4AC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41E5554-21C3-4FFC-87AC-9D43FCF91B59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DDABF21-3917-4FB2-B425-125B2AB7A35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FFB28D-9A20-4C7E-B58C-C0640B3BF394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2739C39-B67D-41FE-BDBD-E1A900A49179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5F68323-C6AB-4F19-BB66-E0413D1728B7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4EC2C-ABC3-4440-9E82-14F06F0C554E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DFA165-D601-498B-9B29-F53FF51F2E46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94594E5-AB10-44BF-8663-3FF5E5209ADB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98A950B-64E0-413D-9773-51EC3C5E9F74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4B75053-5261-4857-BE2F-B7688ECA5E0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BD5096A-1B9E-4ED5-8FF8-F4100F5A066B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06F1E7B-B5CE-4F8C-82B5-7D2D590A5DE8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2CF4C326-0C0C-482D-BB99-75E5E79DD45D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5AFC9D-C73C-43DC-9A37-3374C8BCFDA5}"/>
              </a:ext>
            </a:extLst>
          </p:cNvPr>
          <p:cNvSpPr/>
          <p:nvPr/>
        </p:nvSpPr>
        <p:spPr>
          <a:xfrm>
            <a:off x="11853677" y="345288"/>
            <a:ext cx="63554" cy="284316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FE16116-DB1A-4CD0-8E26-9EDD10B01B0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BD03CE7-BAD0-48B0-ACB8-D78C6F4EE528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4CA0525-57BB-41AD-8696-DA73260E0698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095D9DA-DED7-4364-913D-8D8AD61D5BAC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Récupérer l’image de la caméra IP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D164B31-6A01-459B-9C65-A4048C7A07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7727" y="1927856"/>
            <a:ext cx="6603681" cy="277557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16751A2-29C2-4B9D-AC48-6BF6B521C1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37727" y="3678638"/>
            <a:ext cx="6748461" cy="27062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F4B80D8-B6B7-448F-884D-DE5A955AF2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0218" y="3979714"/>
            <a:ext cx="6632550" cy="1288972"/>
          </a:xfrm>
          <a:prstGeom prst="rect">
            <a:avLst/>
          </a:prstGeom>
        </p:spPr>
      </p:pic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E9BC489-FBBE-4FFC-AB33-BCF74D8F192C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48B04C91-7B31-4AF7-8306-FFF509B186E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80E4ECE-6479-4F26-9997-B426B86BE6F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334A97-2580-47D1-8F79-0C3CA19EF5B5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8B1994-82BF-490D-BFC5-99DF2CC597C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9F77F05-14FC-4670-9851-3EA44306732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1A6C86-216D-43B7-94F6-743107963C5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69064C-9652-4226-91C0-E005CBAF441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6FC3D8-2757-406E-BB02-CAF171C13AD6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BE91A0A-B51F-4375-AEED-1539D34D7033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A5AF9D-4DB9-467B-8B74-E9B65DE13A94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02E972E-D54C-415F-8C85-741D8526D90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769CFCB-015A-4206-8510-DB38B83E5EB2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1DEC210-D464-4793-B578-A35BFC176100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93C8D3-01B2-414C-8449-AA42BB45CD85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A84D52C-7DC7-4029-97C7-F516F9B4AB7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24E78F-FF17-43D0-A347-CEF097E1CDA4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F7AFBA7A-D405-408F-9C36-4A1A1FBA962B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8952554-EB90-46E0-9099-FBAB7F2AD2B6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D33139F-3954-4204-9EE7-CF4CF059F09A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173FED19-A38C-484C-BE93-4C76C98F414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5BD4CDD-8F55-4B2F-964D-425748745CBB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7AB0336-6061-4C93-B8EF-E7D8BF99F96C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E006015-4E6F-4C6B-8757-F26CF7EDAD0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A9DF5A-9F53-42BF-A5D7-540B9D45F47A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324860-2AE4-4127-914E-BC977DDFBC66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EF84996-7375-4761-8308-43FEB3230AC1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640F93F-DDBA-49BE-89EC-0169623F9A92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610239-8E7D-4464-9B72-E6D1EC52984F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DEACCF7-BF16-4A6A-9D25-7E8C75065815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323EAA7-EA87-4C23-8BC5-BC49303B5FC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9764141-F2C0-48BF-9BFC-8D04EF331FB5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6E0D16B-AD0F-4A55-98E0-CBF37FE8FEEB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D7EBEDC-CFF5-4EB8-A8BB-0057E1AA4F60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89B09EF-E9F7-4D1F-818D-E3C53E17D0F8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7993C9-8AE0-4A1C-93C4-6822F437F7EA}"/>
              </a:ext>
            </a:extLst>
          </p:cNvPr>
          <p:cNvSpPr/>
          <p:nvPr/>
        </p:nvSpPr>
        <p:spPr>
          <a:xfrm>
            <a:off x="11853677" y="345288"/>
            <a:ext cx="63554" cy="3052492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7671C6A-786B-47AE-863E-B95FFD3780AB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A35D8D3-9E0F-4B3E-B4DF-5FD45E9D2D4E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173BE23-AC57-41B3-AB7B-EB3311A51EB3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B629FE3-7C1C-4307-83E7-E39377F0ED86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055D1C-413D-43DC-BF41-2C1C8D67D19A}"/>
              </a:ext>
            </a:extLst>
          </p:cNvPr>
          <p:cNvSpPr txBox="1"/>
          <p:nvPr/>
        </p:nvSpPr>
        <p:spPr>
          <a:xfrm>
            <a:off x="5478780" y="4501089"/>
            <a:ext cx="9906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757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5B30A21-BCB8-4A7C-B076-3C7BA8EAE43E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4C0A950-94A6-444B-AB1A-14B7245AEA0B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C360D98-D7B5-4A0C-B82D-888BDC132172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F23A51B-A3EF-40D8-B0E9-433C60648DDE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979928-BBFB-4C68-94BA-C5043B8C71E5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11F396-D6C8-4F7E-B6FF-2478DD0BE131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464BF8-BA64-4543-B8E4-169772F618A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1DAE4B-AFA1-45A3-BB71-26C28BA8EC3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3007D9-013D-458A-99F5-1190942FF5E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6430E7-32EE-4EED-9056-93AB8634CBF9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12DDC-83A1-4EE5-9F03-6F751A2EC69E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C7D8D80-9011-46B6-9090-323C997F68D2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8D886-5DA2-4531-8FA8-8EA9564B7CE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F0F4456-5B48-4645-9819-D6750FF36336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A87FFEC-79D4-48E1-9B24-8F1F9A5F8B48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8DA713D-20FC-4112-B345-8216073AE852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94057F-437A-4CFE-AC8D-83ED5913B7D9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7492E9A-CF41-43A1-9D3C-0D38E458C717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DE37F06-70BF-46D4-AD04-B69EF8CA4301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99002EB-8241-471C-A0D3-1105EDDB1853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84AD9CB-100E-4447-971E-70B4C344943F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10A81F1-DF00-4E58-B811-5BE4D967BC36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B9263D3-0281-4B84-843F-F9925D57147D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A6A0ACB-2BE0-4F43-8FE5-E32CCA25627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68BAF40-7ED9-4009-966E-A4E49764F437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615139C-B0ED-4D40-91C5-2C8C211CE87B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EE8DF0D-B9CF-4C5D-99AA-6DD0732D21C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379DAB5-C171-4A28-A0E9-63B64CFC5B59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6302C1-1ADA-4686-8117-130039BEC664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FF7FC47-404F-4F36-BEF5-7FB8FA9BC64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8CD9D8-E152-4487-9C49-D0C23FD9F71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853E801-7188-4E47-A3EA-AD02F5C25A11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81FDB7E-4164-45B3-91FA-291534E964FE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38E3581-9896-4D14-8F1E-F9ACEB04A92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160D287-10CA-444E-9039-74A94378AE58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A2ED39-45AC-4251-9C53-22B19A67B084}"/>
              </a:ext>
            </a:extLst>
          </p:cNvPr>
          <p:cNvSpPr/>
          <p:nvPr/>
        </p:nvSpPr>
        <p:spPr>
          <a:xfrm>
            <a:off x="11853677" y="345288"/>
            <a:ext cx="63554" cy="3266148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5BE9F9-0225-47F3-94CA-E094E4FB3155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81383AE-6D77-4F52-B129-C74C5D4F9A33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E47737-DFAD-452B-AF4A-47431FA5AD76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4E9822F-491B-473A-A04F-EE98682D05EF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C0E8520A-C78A-443D-9097-9782A9544DB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5F4465E-B5E1-4350-A258-ED8E61ACCDD1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112730AA-7FD5-4A60-903B-FF97136F12CF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29F5FA-1DA2-4EF6-9DE3-34851C8B24F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050C1-F941-45B6-A03C-011012294840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E446475-2A06-4154-AB1A-5C3EF597679D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C60E82-BE94-4AEA-BE57-29CA7EFB9CA5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B3E0BA-D781-4D99-8763-CF6B68884E6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0F26D-68E5-49E4-9B8B-CB38AF4B3378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D1312-62EB-4F06-992D-454A110041B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D0AD92-88C7-439D-A0CB-C43E17DCFE06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4513EBB-0529-4DC7-910E-E606A5162D38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EF46161-67FF-4B51-99C6-FF72DCCDD4DC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58AA8F8-4A47-40BA-8058-FF2DBDC8499E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C3766A-BAE2-45E1-81E2-FC2EBC28A605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FC0A2B-BFD7-4BC8-99B0-EE16EECD484D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9EDD32-5767-4A39-B970-C9BBB62D37A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47C94A3-BAEC-4988-AAE7-6408299A375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CC405AC4-7A6D-4506-9251-D9AC6ACE4C0A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C15F4F66-B607-4D53-A966-2E8EDF1FF246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72FAEB81-552E-4B65-8A85-8208A52171DE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51606F6-A942-49E3-B40B-95FAE8BD87EC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48C166D7-6AD3-449F-83AE-F8EA9757E452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083ED283-D980-4D50-B4EA-E49067D5D65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355291-F983-4147-90F7-A7B008A44AA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9F3D8E8-360E-4E19-A097-D91453F381B9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E5705E-B69D-4AC6-8A11-DBAF5A037472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BEAA1D-4D24-4037-A6FF-33E4CFE2B1C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1DD398-DF0B-46AC-9287-266BAD727FA1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27C0733-CAF3-4F39-A90E-47033107A5B6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FB272E5-1983-4014-803C-5A3A73F70DC6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6FFAB95-3404-41E1-8C6D-FA3AAD8CB1B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D0B13B4-AB51-4A29-AF7C-1C75AAA12BE5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939FB75-0CB6-4EAD-8192-7310B1B7F9D4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3D073A4-9C64-4CAB-890A-EA1E1C9EB28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EC155F-F445-4485-9B15-39134A80D673}"/>
              </a:ext>
            </a:extLst>
          </p:cNvPr>
          <p:cNvSpPr/>
          <p:nvPr/>
        </p:nvSpPr>
        <p:spPr>
          <a:xfrm>
            <a:off x="11853677" y="345288"/>
            <a:ext cx="63554" cy="347980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E2A0546-D765-448B-88E5-125503F1285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73D2C51-541F-4983-9C0D-761A3EC13D9A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A9C3A67-4EF9-469B-B841-19198328B25B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41557B8-ADCE-438D-B1A4-51849EE33960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Récupération du classement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E9103B2-AEFC-4B72-B468-E746EDBD2E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8" y="1845249"/>
            <a:ext cx="8545994" cy="4365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42B7B6-D709-4946-AE51-17DC29E0C3D4}"/>
              </a:ext>
            </a:extLst>
          </p:cNvPr>
          <p:cNvSpPr/>
          <p:nvPr/>
        </p:nvSpPr>
        <p:spPr>
          <a:xfrm>
            <a:off x="510348" y="2298845"/>
            <a:ext cx="8510989" cy="1415905"/>
          </a:xfrm>
          <a:prstGeom prst="rect">
            <a:avLst/>
          </a:prstGeom>
          <a:solidFill>
            <a:srgbClr val="00B05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84F9CA66-3C37-42AC-9F61-E5275475855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4564A1F-F34D-4B9B-A28B-D31D2DC3A0AC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D140CBB-26ED-40A4-A8B6-2BE5E4F90A4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B0831E-2F8A-4FC0-845F-810B33CD57B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93DA0-DE20-4C5E-9A3D-DB6BD101A3B7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8B1035-7817-4AA9-93A9-B278D97FAB8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907243-CA67-41EA-ADDE-712B9E5F96EE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6AB4E2-542A-4F21-B22A-19E141956E34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21192A-663F-4970-99DE-8F7C8BCDE3C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FA212E-617F-4318-A153-B096B7B76FF5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7E405-3743-4415-80AC-EA52E4E4F6C9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1C7659-7995-4F89-923B-0F7037A62AA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E23550F-A845-4ECA-9AC7-E3995A74C86F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A3BAFA4-6885-4577-B3AF-843B567C4767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D74A39-79F1-4DB3-8AF0-1DB027300FB6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DF6350-B9F7-4AF3-A2E8-340BE00FB3B5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36E177-E286-45D2-A276-FAB48266FF8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886B547-4CF3-4D7B-AA3A-3FF24788A527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3A2238F9-F437-4D43-9E9F-63BDDF5F42A0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FB5C6A0-FAE6-4114-B5F8-5840911642E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1A1DE76-651A-43B3-BF3D-3EEC215E5FD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270B8B7-944B-474D-A222-130F45E10653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C3F87A84-D8BA-460A-A8D4-FA247B6C85D4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6301605-BE63-4C52-9487-3A9C2A2D6A4C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0AEFE18-C496-4E43-A5DF-5BB40332649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4659E8-9276-4FE0-8F87-2CC5DE97E68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DFDB5C5-21C7-4BED-99E2-DF0BF292906B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96655D6-9333-4538-AB82-6C199D21121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E6AF99-E7F1-4BA2-9C0D-ABC95E6A721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C101C9-0143-41FC-A944-B361EED5ED33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4467AB4-15B1-4C6F-BC9D-AFCFF1119757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24A4936-6484-4880-9D9D-719CCDB1E7FB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28F99C7-ABBC-4B4C-AAD2-9D73020CF96C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CAE4DA7-1525-4103-9392-C1C85DB14D73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392A116B-F845-41CF-8465-2E86E76B39CA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7CC46D-7876-40D7-9009-582C99DD6953}"/>
              </a:ext>
            </a:extLst>
          </p:cNvPr>
          <p:cNvSpPr/>
          <p:nvPr/>
        </p:nvSpPr>
        <p:spPr>
          <a:xfrm>
            <a:off x="11853677" y="345288"/>
            <a:ext cx="63554" cy="3693460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64C7097-352A-47CA-B109-B24CCDB1FF10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5567023-BFF6-42C6-8378-D997C3FC355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78A798E-1F32-44AB-9643-CCA124C8D2D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4E309B9-D492-4F20-804C-FED1CB5E316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6896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243412" y="191641"/>
            <a:ext cx="4427483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Eras Medium ITC" panose="020B0602030504020804" pitchFamily="34" charset="0"/>
              </a:rPr>
              <a:t>Diagramme de séquence : </a:t>
            </a:r>
            <a:r>
              <a:rPr lang="fr-FR" sz="20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4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E4E31E44-B001-4E28-9FB6-71D81D7DDD4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FF8F19F9-7906-4170-9F20-287CB57FBD0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0BA5EB1-7E50-46F1-A575-77D29E5D886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F71DA2-00B8-4E46-BB82-81EF0DF429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F38D26-451D-4534-9884-6AF55380993D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2F36CC-9977-4CF7-9CE0-7CF29FD876F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988DA3-C74D-439F-A2DA-FB03E11188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70DB18-89AB-4FF9-AB14-60CFFB41381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990501-40CD-4106-BC1B-9207CD9F9C2A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5B2B11-1C70-4DA9-98A8-FFF72CCBD14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C5EA1-9889-44EE-9B11-788515365DBC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6216CF9-C828-4DB8-B912-042334CE834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5EC06CD-4BC6-42D5-B017-8288BE06E30D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D3B8DC0-0A96-46D8-9E47-24F26BC8B60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B31CCD-7262-437F-8257-455A0026813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98246D6-ACCA-45AB-98EE-218C338B5C15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50B9D6-0211-46E1-9B1D-BFF278B8442D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DAF344FD-7E66-45AA-AFD8-AD957B5B1B3C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0497E88-7D6E-416B-9994-F7A8A8DA0532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649EC051-281C-420A-B207-F5772696377F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231B0E15-D7A8-43C6-8AD2-53D9C587912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E0A7B54-7067-4A4A-B516-98329069B30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84EFACE-3244-4AF3-A1F3-5D0ED9BD876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A24B0FC-3266-490D-8E70-5869B1154247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32DCB2-E612-46B0-AB59-4F39D0BFB734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FBD5282-3683-48FE-B801-583EB89BF37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7B95087-C4B0-44EA-BCCE-F4DD85B375D7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92EE567-F7F9-47A5-9F82-3D37B983022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5086086-4453-4A9F-8A88-05FD9425FD84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EE942EC-D55B-42B2-AE28-19F2F579F19D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BD54466-CBF6-46C9-866A-939BFD08C04B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1479E7F-2C0C-4B28-BDE9-6AC4A1EB0396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C20F0EC-D1AE-4241-AA79-17C10CC05E23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60AC6ED-6A44-4D46-A149-C65DEBA06272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CBF31D-D98C-431B-90FD-ED2FFD3EC6F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F8E2A9-A16D-472D-BB22-92A9646D0473}"/>
              </a:ext>
            </a:extLst>
          </p:cNvPr>
          <p:cNvSpPr/>
          <p:nvPr/>
        </p:nvSpPr>
        <p:spPr>
          <a:xfrm>
            <a:off x="11853677" y="345287"/>
            <a:ext cx="70598" cy="3948467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6620D96-DDFA-44FC-BA38-50B9F8B6CF82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4E5EE3-8279-43B1-824D-8BC80593B6BD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AACB422-E5F9-4805-B668-605915AD392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B72572D-58B8-4947-BDC7-B9BE7067D75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FCFFA48B-6718-4C16-B94D-3244AD7754B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E8AF7EB8-4AA5-466D-A378-75DA9159FD62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8CD0A02-9484-4B24-8ABD-53A53C12C78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542A76E-16DC-41FC-89EC-7CA534935BAD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E9CF5B-1DBA-4ECD-8AB9-EDBDC2CF9198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57AD7-09DE-4B01-936D-835FCE6A36F7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3A5A1FF-4997-443D-96B6-242B777C4A8E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2CC0B5-86B6-441B-97F9-4E0D7DABB20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64DAC6-54CC-4B15-9DE3-E00F24294013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8036F2-A12A-41B7-B496-09994FCF4AE8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F8826F-7D5D-441C-9A00-305F4F534D03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FBBC4BA-1F0F-4651-9544-7B17369E15B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AE99B2-607C-4C4F-88AC-661C9386ED04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234A9CA-3FE6-49D1-ACC4-FB73D59B5B85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002FBA-93F5-4461-B749-3E737D785DBA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DE2342-F7FA-4E78-8BCF-B536F6CEF7D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7A982A-064C-407D-952D-1C06692BE2F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C0EE0FD8-E5DE-4379-AF4F-DA7D04A25B5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A59E03D8-A331-4A58-B3AB-B5669D636149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A84DE19-9BAB-4136-B327-63198F82AB98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B5A59C8D-AFA0-449B-B47C-588246CF510F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FEE7CE47-48DE-4452-913C-148942851B38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0C032D0-5DC9-43FF-9724-9AB9EE0C9BF5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4BA75CE4-B88E-4C97-9B45-74F3CEC43C2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B711C8-1C00-48CE-8038-18107783821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A9F503-3215-4C45-8BDE-CA1F6C9C654D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183B83-E234-4619-BF70-79355D369BCD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4A26B5-69A4-4D80-B5A0-3591C337FA72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3DD1F3-991E-4DBC-9E5B-2115F364763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E5E703A-9834-4473-96D1-10D2B2421A4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0D310ED-80CB-44A4-AF7F-9BE85335B6AC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C0AFB0A-1CE0-4DB1-84FD-5B69A9EB1764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AB71ADC-FDED-46DA-BCAD-34B06245B94E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8360F1-9180-4B21-BA01-09E6D7DD80D1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A7EA403-6423-43AC-983F-89169AB3EE62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4447E6-A2CE-45E5-A90E-F28C46240225}"/>
              </a:ext>
            </a:extLst>
          </p:cNvPr>
          <p:cNvSpPr/>
          <p:nvPr/>
        </p:nvSpPr>
        <p:spPr>
          <a:xfrm>
            <a:off x="11853677" y="345287"/>
            <a:ext cx="70598" cy="3948467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5129B1F-4BE4-4110-A621-273FCAA1E00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9BEB88E-FA5F-42F8-96A1-3511F4363DDE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2B6256D-25C7-47C7-BDFD-33B765A774F0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6CC7D9-C7C4-4E1D-9E67-21707ACC939F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1EDB1B9-0E13-4BAB-88FF-7D17F59842C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D3620EFC-2B4B-4D87-BEBE-BC8CA3389F68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577D8AB-F930-45D5-AF38-ECAA7FBD4B49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6043CB-F8B3-4CA8-817A-5C04684975E0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2657B4-26A6-436A-A534-7047E7D69E2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BFF44C-C520-4317-B57E-51EFE52894E5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3B6B27-FB91-4A06-A65D-E94C519E37DA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CA962F5-1C63-424E-8721-8DCA4D7A8E99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6D27FA-EB7C-468B-8261-5E83B15AAA1E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ED98556-89E9-45F6-8CAC-2FDA7984446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B0E46-C06C-444A-AAEE-5DF336563DF8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3AC223D-5668-44FE-AFA8-D61664E3C651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341835A-60A3-479A-A52F-01813E06869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C31DF5-FBF4-40E1-BD28-E5FDA67E94A3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43BFA90-763E-4ACA-B6A3-7E4DD7989FCB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63E9286-6273-4365-B2CB-3868D802B708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CF8DCCE-E16F-49B3-8D7F-C436D7D5F0D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6219C541-FAF7-4981-8AFD-F1F80A3A2353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5C54DCE-6999-4462-BB31-6F8669A3B140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D5CCBD3B-5E2B-4135-AB31-B4AE656E8F45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4E5BC241-7223-46E6-81AA-BFCE4DD7CDF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11A85AF-1C92-4568-A843-3FB5104F794F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AD7DA6-840B-4E43-8F08-1958C02AA57B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3787E3D-4F7A-4A55-A1FA-FA4B06B436DD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C8BD0F-44CD-4F62-9B71-1300D7E31D5A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6D7AB6-476C-4C6E-A486-89BFA8F375DC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281D70-8FE9-49AE-B1F7-6DEE003DAB31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1C88C6-17CC-4B2A-A3E7-3A5170FFFBC6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6A6A55A-6EFD-439C-8026-46FA6A7AB05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F3CE56A-BB95-42AB-83B1-35D2BA8AD0C4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50A18C-E9B5-442E-9A81-D6326CA3588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B915260-721F-4FBF-AA9C-0A97642D260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B032E4B-F334-4F2A-9AE0-8250E600AA77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9FEFB43-3177-4490-B919-131380E68FCF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1775C68-2821-434A-BA3F-185705D6C00B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AA3795-28F9-4A0B-B4BD-F490990AB3B4}"/>
              </a:ext>
            </a:extLst>
          </p:cNvPr>
          <p:cNvSpPr/>
          <p:nvPr/>
        </p:nvSpPr>
        <p:spPr>
          <a:xfrm>
            <a:off x="11853677" y="345287"/>
            <a:ext cx="69476" cy="457596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9CA828-2108-45A5-8C9A-0C6BD392595B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69CD3-67C2-4C7F-AB03-394305D2B601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4FF0D1-FD40-4D2F-A98D-A184C0C399C1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E42AFD2-2180-4F5B-A4CC-3AA43A9E57A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E53EA0A0-68E0-4CF1-A880-D6CFFC69A658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B24FEF82-7E86-42DB-AB32-45E10908F8A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5FBDDE3B-1846-4E53-9370-AA0AD7BFEB59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E429226-C743-4686-94FE-4952F9843DCB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94F975-74AC-4AAE-A19A-9D525E53F6C2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3560F0-B55D-4295-9D0D-7A7FF31D7BFE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6030E25-298E-44D3-806D-8B9E0CFE3C42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130273-307F-4A9C-8788-D0423A3C0AA0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703BF4-BC6A-4E9E-B003-E3D0B196C27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9F7EFC-15DC-4AAD-83E1-3A4E87346737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6E0FBC-783F-44F3-8953-3FDAC46F6AFF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0F59C52-3997-4252-8B83-A11C47988A3E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11ACA27-35B8-4840-A6A8-A39FB1717A6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38FE00D-CC0D-4BD8-86F0-56B27508619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CD5A19-9C76-4A3F-BF98-4E2EA23FE33A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9F8AA9-704E-4C93-B5E3-A01771F01AF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7FE3AE-3893-419E-8561-E14A90951AF3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3734E956-531B-4222-A992-333A90D7E16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275950A-EB72-4E84-A101-D857D9B7FEDD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8B42F340-D450-475D-97D2-F03F14356402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0D4FBCB1-994E-4352-8092-05EBC405568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793FF098-1053-49EB-A110-4B57DDBCE315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96C9ECDD-0C10-4A61-98BD-AA43D42F21BB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BC72C96A-F5C2-4D7F-B09D-6B23FF128D5D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11662DD-9C28-452F-B141-536A9311797B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859094-74C8-47C4-8157-58D14FC0E79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74CDAB7-96C5-48F0-9DD5-B87D78883AFB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4F8BC63-9DAF-4D18-84A3-409C928F62C8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C08C93-5B70-499F-985A-573C4C9C5B93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E09EA8C-4BEC-4F0C-8C52-A6A7CBC1BC21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DD461DF-B834-443E-B86D-C1AC9FD611A7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5F5D109-87A1-48A0-A7F0-7D9B3E315A7F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6028997-A430-419C-A663-E833D3EF068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83AF8D6-63F9-4309-8B82-0BF2D896F57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165C7B1-EDB8-4298-8A76-D203A6441151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0A53B5-6565-4CE3-AA97-25D35A5C89EA}"/>
              </a:ext>
            </a:extLst>
          </p:cNvPr>
          <p:cNvSpPr/>
          <p:nvPr/>
        </p:nvSpPr>
        <p:spPr>
          <a:xfrm>
            <a:off x="11853677" y="345287"/>
            <a:ext cx="65723" cy="501411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9A759A9-3A86-4876-ABC0-5DE4B38CCDC1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9DC6BFA-4D32-4E4A-A5D2-B6330DFC691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19609D6-FAE4-4557-B766-6A72696C2BE7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5A1795B-FA11-43C0-8021-8BEE1F5927C8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0F24AA6-C3AF-4E34-B405-75B2B3CDF83B}"/>
              </a:ext>
            </a:extLst>
          </p:cNvPr>
          <p:cNvSpPr txBox="1"/>
          <p:nvPr/>
        </p:nvSpPr>
        <p:spPr>
          <a:xfrm>
            <a:off x="-53835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B1B8B1B-C314-434D-843F-7E2BD958280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C285E34-B5AA-4D97-9AC2-0B5493D0280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98AF8F33-3229-449D-910C-E0492D84BCB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FB0B1AF-B4DC-4074-A44E-0E15A3F80FC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E4ED91-4907-43E4-840D-5691A1746762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16C4DB-E40A-4E7D-9BA7-15B8053513C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6F2FF0-BE50-4765-948B-2B38FCCF625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DAB528-EB5E-492D-818B-41DF07EAC24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CA2793F-9170-41D0-9715-BFF139B37D88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5BA658-1329-45F2-88EB-F66D95C210B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A85E0-E343-4261-94C9-A2D6EC09BE8F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4EBE44C-1069-4930-AD5C-BCD0E61E24B3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946B21B-0BEB-4938-9180-7885D6035BD0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B3E7935-F38B-4504-9EB0-7009D9623743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E98170A-295B-4F9E-8579-5ED1FCB25E8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4E5F56-E8AD-472E-87BC-899F55C3E6E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B9CF466-8410-488E-80B7-1CFFEFE07783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061A837D-E4A2-49D6-8E93-2E565AE9164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1BA9235-C01A-46E0-95B2-1B7E2940A707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FF6D446-AA13-49FE-B0CF-F578136F951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856E1943-509C-46A0-ACD5-864BF149178E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EFE6B5E-3998-45C6-A68D-619534EBF43E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261F7C1-C787-4061-94ED-5288D2CE6A80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DEA2D99E-1D30-4F80-8294-25C07E92B21E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F7CD93B-048B-42D6-ABFD-9E9C24F126C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59F2877-3B5E-45FE-A486-B8E7149C2387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C130D6-1B3B-4618-BBC0-54E6E7A353C8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295E7DF-02AA-4908-8FAB-F8C3EBB3D97B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B8205D-F2C7-44FB-BAA6-755ADBFF88C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775ADBE-5B3B-45D7-A6AF-DFA8B547830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BDAF9-A304-48D3-A81C-473E532ED4AB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4D97AB5-ACEA-43CD-953F-FB4F9C2D1CF4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3148699-2D02-475C-A1EA-6A83A0980818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936AEBA-5875-4E6B-B629-3755CD01E9CB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B950F88-6AF7-4CB0-8564-07D9016E5822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B2A568-4638-4652-94F6-872F13B7B4BC}"/>
              </a:ext>
            </a:extLst>
          </p:cNvPr>
          <p:cNvSpPr/>
          <p:nvPr/>
        </p:nvSpPr>
        <p:spPr>
          <a:xfrm>
            <a:off x="11853677" y="345287"/>
            <a:ext cx="78359" cy="570373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F57E18-A3AE-4D85-894B-A17FC58A4EF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0F015C-8A90-4D71-AAA3-9B706ADD3C2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DB2606-7047-45E2-9322-DAC9F93AB6A0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D4CEE37-0AE9-44CB-B103-238A9B8CAC4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258773" y="18528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7859528-257C-4FA3-AA91-91FCD2774741}"/>
              </a:ext>
            </a:extLst>
          </p:cNvPr>
          <p:cNvSpPr/>
          <p:nvPr/>
        </p:nvSpPr>
        <p:spPr>
          <a:xfrm>
            <a:off x="322364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33C15A8-C374-4F5B-B0D3-E47462EFCBF7}"/>
              </a:ext>
            </a:extLst>
          </p:cNvPr>
          <p:cNvSpPr txBox="1"/>
          <p:nvPr/>
        </p:nvSpPr>
        <p:spPr>
          <a:xfrm rot="18644952">
            <a:off x="2739088" y="209887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34219B-D549-4D9D-AB83-CE2984E0BF2A}"/>
              </a:ext>
            </a:extLst>
          </p:cNvPr>
          <p:cNvSpPr/>
          <p:nvPr/>
        </p:nvSpPr>
        <p:spPr>
          <a:xfrm rot="5400000">
            <a:off x="3835183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269EE8FA-044C-41DC-93AB-84AAA3C919B7}"/>
              </a:ext>
            </a:extLst>
          </p:cNvPr>
          <p:cNvSpPr/>
          <p:nvPr/>
        </p:nvSpPr>
        <p:spPr>
          <a:xfrm rot="5400000">
            <a:off x="4157850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6DF9ADEA-67D7-474A-895F-79C9B620E372}"/>
              </a:ext>
            </a:extLst>
          </p:cNvPr>
          <p:cNvSpPr/>
          <p:nvPr/>
        </p:nvSpPr>
        <p:spPr>
          <a:xfrm rot="5400000">
            <a:off x="4464237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7D37165-6955-457F-96D0-47F6D710A941}"/>
              </a:ext>
            </a:extLst>
          </p:cNvPr>
          <p:cNvSpPr/>
          <p:nvPr/>
        </p:nvSpPr>
        <p:spPr>
          <a:xfrm rot="5400000">
            <a:off x="4778717" y="314609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076B304-F6EA-4B95-89C2-35D4C386D04E}"/>
              </a:ext>
            </a:extLst>
          </p:cNvPr>
          <p:cNvSpPr/>
          <p:nvPr/>
        </p:nvSpPr>
        <p:spPr>
          <a:xfrm rot="5400000">
            <a:off x="5127959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BFDEF76-DAC7-45BC-95E7-CD2F73138051}"/>
              </a:ext>
            </a:extLst>
          </p:cNvPr>
          <p:cNvSpPr/>
          <p:nvPr/>
        </p:nvSpPr>
        <p:spPr>
          <a:xfrm rot="5400000">
            <a:off x="548139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54CFE47-4EC1-4A19-AC82-16DEA0B377A2}"/>
              </a:ext>
            </a:extLst>
          </p:cNvPr>
          <p:cNvSpPr/>
          <p:nvPr/>
        </p:nvSpPr>
        <p:spPr>
          <a:xfrm rot="5400000">
            <a:off x="579587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D4DBF32-2785-4764-8392-B13E33E12D79}"/>
              </a:ext>
            </a:extLst>
          </p:cNvPr>
          <p:cNvSpPr txBox="1"/>
          <p:nvPr/>
        </p:nvSpPr>
        <p:spPr>
          <a:xfrm rot="18665530">
            <a:off x="2483948" y="3806748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0A81212-40B6-4FD9-AAEC-675A9FDDA06D}"/>
              </a:ext>
            </a:extLst>
          </p:cNvPr>
          <p:cNvSpPr txBox="1"/>
          <p:nvPr/>
        </p:nvSpPr>
        <p:spPr>
          <a:xfrm rot="18665530">
            <a:off x="2411211" y="4046035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avec la BDD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B6470E9-FA4B-49E3-87CE-28BA8C9946FA}"/>
              </a:ext>
            </a:extLst>
          </p:cNvPr>
          <p:cNvSpPr txBox="1"/>
          <p:nvPr/>
        </p:nvSpPr>
        <p:spPr>
          <a:xfrm rot="18665530">
            <a:off x="2735819" y="403582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7E22FC0-C0D1-4D02-B07F-03295B24EA48}"/>
              </a:ext>
            </a:extLst>
          </p:cNvPr>
          <p:cNvSpPr txBox="1"/>
          <p:nvPr/>
        </p:nvSpPr>
        <p:spPr>
          <a:xfrm rot="18665530">
            <a:off x="3055223" y="4021781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Récupération de l’image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6DDDE7E-AAE3-431F-9819-61AD9A1A46D8}"/>
              </a:ext>
            </a:extLst>
          </p:cNvPr>
          <p:cNvSpPr txBox="1"/>
          <p:nvPr/>
        </p:nvSpPr>
        <p:spPr>
          <a:xfrm rot="18665530">
            <a:off x="3425109" y="402178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3BE3723-BE7A-43E8-B798-0CD7AA270203}"/>
              </a:ext>
            </a:extLst>
          </p:cNvPr>
          <p:cNvSpPr txBox="1"/>
          <p:nvPr/>
        </p:nvSpPr>
        <p:spPr>
          <a:xfrm rot="18665530">
            <a:off x="3730096" y="400853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B3744EF-0545-468D-A38F-9CB2BE0B71E7}"/>
              </a:ext>
            </a:extLst>
          </p:cNvPr>
          <p:cNvSpPr txBox="1"/>
          <p:nvPr/>
        </p:nvSpPr>
        <p:spPr>
          <a:xfrm rot="18665530">
            <a:off x="4035084" y="403581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B8D6CD42-5E40-4237-A4A9-238538D5D1B5}"/>
              </a:ext>
            </a:extLst>
          </p:cNvPr>
          <p:cNvSpPr/>
          <p:nvPr/>
        </p:nvSpPr>
        <p:spPr>
          <a:xfrm>
            <a:off x="6276345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E1AA51B-200D-4534-947D-B8ED2C4EE743}"/>
              </a:ext>
            </a:extLst>
          </p:cNvPr>
          <p:cNvSpPr/>
          <p:nvPr/>
        </p:nvSpPr>
        <p:spPr>
          <a:xfrm>
            <a:off x="703121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2E0C12C7-4026-45C4-BABE-7570D652466C}"/>
              </a:ext>
            </a:extLst>
          </p:cNvPr>
          <p:cNvSpPr/>
          <p:nvPr/>
        </p:nvSpPr>
        <p:spPr>
          <a:xfrm>
            <a:off x="778609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1B1616E-6384-4AC6-B76B-1A29969F9DB2}"/>
              </a:ext>
            </a:extLst>
          </p:cNvPr>
          <p:cNvSpPr/>
          <p:nvPr/>
        </p:nvSpPr>
        <p:spPr>
          <a:xfrm>
            <a:off x="8540967" y="286362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942D1F0-E141-40A6-BF3E-12465FAC5378}"/>
              </a:ext>
            </a:extLst>
          </p:cNvPr>
          <p:cNvSpPr/>
          <p:nvPr/>
        </p:nvSpPr>
        <p:spPr>
          <a:xfrm>
            <a:off x="9304561" y="2851902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0888803-36CF-4A5C-A610-F691741D4217}"/>
              </a:ext>
            </a:extLst>
          </p:cNvPr>
          <p:cNvSpPr txBox="1"/>
          <p:nvPr/>
        </p:nvSpPr>
        <p:spPr>
          <a:xfrm rot="18644952">
            <a:off x="5638933" y="224646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EEA80E2-29D5-41FB-AE09-7745884DB0BC}"/>
              </a:ext>
            </a:extLst>
          </p:cNvPr>
          <p:cNvSpPr txBox="1"/>
          <p:nvPr/>
        </p:nvSpPr>
        <p:spPr>
          <a:xfrm rot="18644952">
            <a:off x="6298700" y="2340289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6B65D48-6DE4-49ED-B7F7-DF55BCFFCB03}"/>
              </a:ext>
            </a:extLst>
          </p:cNvPr>
          <p:cNvSpPr txBox="1"/>
          <p:nvPr/>
        </p:nvSpPr>
        <p:spPr>
          <a:xfrm rot="18644952">
            <a:off x="7265962" y="21126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F0C107C-5C2F-4825-AE69-8D28A357B29D}"/>
              </a:ext>
            </a:extLst>
          </p:cNvPr>
          <p:cNvSpPr txBox="1"/>
          <p:nvPr/>
        </p:nvSpPr>
        <p:spPr>
          <a:xfrm rot="18644952">
            <a:off x="7415633" y="2823545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FBCF5A2-866C-4BAE-A753-40BB03ABB580}"/>
              </a:ext>
            </a:extLst>
          </p:cNvPr>
          <p:cNvSpPr txBox="1"/>
          <p:nvPr/>
        </p:nvSpPr>
        <p:spPr>
          <a:xfrm rot="18644952">
            <a:off x="8469655" y="246811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/ Suivi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0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6A689582-2E39-4567-A990-AFCC0EC54375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222773A-21A9-485F-AE5F-77295711C30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7D587EDA-F382-4460-9AB2-91D25D9117BD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ADAC587-8506-4529-8164-FBA2E0693196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A0C655-AEF8-4F42-8F18-6A1773E95485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7AE98D-F3BF-4632-AC3C-2E9C35555A4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A242C9-CD66-4EED-8134-2728930B05A0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11366EA-0787-4010-8716-26A7561D2FC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53AB26C-29F7-43A0-9E2A-2A39CE5B52B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D4E706-6C53-46F0-B668-5276691D323A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D142AE-C43A-4B05-A088-DA491843C9BC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F439B92-D545-441A-B91C-59240FF4B6C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268EBD-86C7-41DC-8724-A47116062D2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27DBC8-3D03-4A3C-B3C4-2276120BFE8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E269DE-5C9D-4E52-822B-C73F1A73647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D5CD6EB-B066-4A74-AF4F-74E1DB975F31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19A941C-5B2B-4592-9F82-E6B4682C26CF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1DE244A-3C2C-4295-B3E4-7F87D8C0FE0F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D4D0309-86A8-4D0E-BD9F-239748F4D968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D4CB23D-538E-4941-809F-A126B468856A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75EE61A-AE85-4B96-877C-5460B68CC657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6739AEC-60D2-42A9-B7F7-3D21E9D3F429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86D591A-4ACD-4315-A34D-EAEEEC69AE5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78A425AC-ED20-412F-A439-006CC62D39B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D5823FD-464E-4E7B-9288-31C4E6185438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1A0B8F3-7056-4A62-A5E1-A8F0AD2BFB10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8E80DC6-6310-4E1C-B442-32D0BCAC98A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A4F95BE-1CF9-4839-ABCF-4AF11383F91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97BD7D-068C-47E7-885A-8B7301F76028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830F972-E314-4326-93B5-0FADCFEAE3ED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9D4503F-A822-4B4A-B97E-3C3E47E0459D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26EABAB-6DD6-4146-94A9-A53F414177B9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8586ABF-435B-4759-BDBB-C7A47B24A3C4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FC48222-1EC0-4049-8E09-EF2797C32512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88481D3-92DE-4BEA-90AB-1441529A1717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01A1EF-4C23-4D13-81A0-886269BCE143}"/>
              </a:ext>
            </a:extLst>
          </p:cNvPr>
          <p:cNvSpPr/>
          <p:nvPr/>
        </p:nvSpPr>
        <p:spPr>
          <a:xfrm>
            <a:off x="11853677" y="345287"/>
            <a:ext cx="78359" cy="570373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9620885-C2D2-4695-81C9-2FB710601B2F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775D6DE-55C6-4EA4-80B9-EF136E121048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99715FA-2833-4B77-B0E4-BDDDF66E99D4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D224055-B33A-4215-935C-1EAA1124896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77D5ACA0-69A9-414A-80BD-A0874E3744C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3BFF849E-3181-4153-9A56-7E1DF7D259D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51C0763-67B4-40F5-AF19-CF5BEBE69948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75CBFBA-613E-40E3-A5D3-3DA149D2A250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6685C-6879-4B5B-BC4F-922598305030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D854E6-2EA4-446F-8077-0F6DCDAB332D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1213A6-1C5E-41AF-89B6-F8F9B625902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BB747E-2282-4596-A9FF-CE4C4AE45A9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452B55-688F-4EF6-BD59-4297F55E73D3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90C6D4-12D6-403A-9BFC-7AAD241E64B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DD83E-7552-4F32-B985-84536BC64B2A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1CFF1AD-537A-4509-AD23-AE66F5CA131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3F183A-AEB3-410B-85E1-B38C8E53D2C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4FDAACE-DA8F-423B-825F-AA3235D7E94A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B91F31-2304-4955-BC7A-53F7780DE33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0B2EC84-560E-4705-B1AC-A2AE8566F39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8C47D6-BDDD-4CE1-B044-D04E33C2B240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89937306-CDD1-4F6C-A5E6-F0EF761AD3C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C974907-1B79-437C-87D9-6331CECA819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2ABE0CC7-EA56-4AE1-914B-5283E328C6F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80C520E7-88C8-4005-B540-164924368B2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D6A17DC-0409-486A-B906-12F51943CC1F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49E9C52-F8D3-4F8E-B4D2-21DBB42D3249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F2F2AFC0-FFC5-48B3-B7F1-799ABB22917C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112A67B-9B0E-4274-9451-CA67B04B9563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060F8DE-6A50-457B-815F-4195B7B110F6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C664B5-15A7-4E07-B67A-3D509746826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1E467B-77D2-4581-A9F2-A16FE408C7CA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8ED233-97B0-43EE-AC80-8C4841644EC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8D4E05-9CE4-4B53-875C-5E3F93E95EE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569D657-5F16-4605-BF82-1C72C9CDE593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F839742-CFA6-41D9-9294-5767242B3BB1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31BF36-E27B-4F02-9DE0-FEF8DDC1E18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F892212-A8EC-42BA-80FF-A33EA145FA95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CD94D00-058E-4088-BAC5-ED93E51FE3D5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9D632-6B16-455F-8D49-0C1B18043169}"/>
              </a:ext>
            </a:extLst>
          </p:cNvPr>
          <p:cNvSpPr/>
          <p:nvPr/>
        </p:nvSpPr>
        <p:spPr>
          <a:xfrm>
            <a:off x="11853677" y="345287"/>
            <a:ext cx="72207" cy="624601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003017E-274D-460A-95C0-244422037416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70FDA68-9E70-40B3-8DC6-CC4A8810C300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F370AF8-A791-43E7-BC0A-5FCA589E79B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B094372-F76B-438C-8C47-9BEDC2A4BCA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676D3F5-7A0A-4157-ABA7-3FB15C599768}"/>
              </a:ext>
            </a:extLst>
          </p:cNvPr>
          <p:cNvSpPr txBox="1"/>
          <p:nvPr/>
        </p:nvSpPr>
        <p:spPr>
          <a:xfrm>
            <a:off x="0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F83549-DB26-467B-9FF3-DAB63EEA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7" y="859970"/>
            <a:ext cx="9708374" cy="22787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5428117-E008-433D-8B88-787555BE6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42" y="3312790"/>
            <a:ext cx="4585062" cy="34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59E9000-DE43-46E0-A08D-B8D4C26DE1A4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7B564BC-D91A-422C-AB83-1DA1BD29424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E3B5019-2DE2-4DB5-8B08-AAC9953FF7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8EDDB07-7D1F-415F-BC11-F707A87C1432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9E5DF36D-20BB-4B1A-96AD-31B998A8D7F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39C070CD-A03A-4E4A-BD26-B8061ED87AB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16D211C1-41F9-44B0-8C24-D42A5B04799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0327FF23-8467-4E27-90A9-700673CFB44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2A4D5AD6-6462-4C8F-9318-D5BF942AA002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6293406A-A4A0-4BC5-B635-27A6B9372B86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ABFAA59D-CD15-4E04-80E2-15F6EE6AF37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4FB933B-F41F-4FBA-AA49-F4DDDD47574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CDDC0B8-FDC2-4BB7-AC47-240BDCD331AA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B5D12E-7830-47A3-A90A-486D3EBBFF1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D8B8A3B-9CEE-4DAC-A9A3-E88109E851E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26D3C67-FF2A-4543-B420-E9E70D866FA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F62FDE1-24D7-43A3-B779-2F665BB8DE6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0636CE7-877E-4B85-B8F5-BFEB9EB8BBE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5AC35CA-8402-4130-BEFA-D146C4A0ADB5}"/>
              </a:ext>
            </a:extLst>
          </p:cNvPr>
          <p:cNvSpPr/>
          <p:nvPr/>
        </p:nvSpPr>
        <p:spPr>
          <a:xfrm>
            <a:off x="11731657" y="419935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B8D7DE-E4A5-421C-84E5-D1D8AD17DB1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FA7EE8-3BD3-4FA9-B57A-B36D8004160E}"/>
              </a:ext>
            </a:extLst>
          </p:cNvPr>
          <p:cNvSpPr/>
          <p:nvPr/>
        </p:nvSpPr>
        <p:spPr>
          <a:xfrm>
            <a:off x="11746802" y="473247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5EDAE2-9DFC-47FB-AE92-F7B8DD40B0E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BC78F027-FC5E-4473-B783-F8ECA8F59A9A}"/>
              </a:ext>
            </a:extLst>
          </p:cNvPr>
          <p:cNvSpPr/>
          <p:nvPr/>
        </p:nvSpPr>
        <p:spPr>
          <a:xfrm>
            <a:off x="11746802" y="530677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88B56FA-71F2-4CAA-98C3-9A69D54C3DA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2B0A99F-E22A-4E97-A7B2-C083C15370BC}"/>
              </a:ext>
            </a:extLst>
          </p:cNvPr>
          <p:cNvSpPr/>
          <p:nvPr/>
        </p:nvSpPr>
        <p:spPr>
          <a:xfrm>
            <a:off x="11731657" y="590230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A50DC62-FDDD-409E-9E21-1DB82667D53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AC0BB61-7E90-4FBB-A47D-CE8FC0D5FAA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E7AAF29-6783-4ED7-AAA5-0D5F3E4730E6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384081F5-7A2A-4107-B69E-4BB7D90B4755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71011AC-8E49-49BD-82B2-36C3EE117D5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650404-3850-4384-989E-53725A8FC836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A83218-6299-4D1E-8D08-6FF79C95671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075A2E0-D923-484D-9CD8-36F5D9338667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21B0F1-22A1-4580-8C39-A4A45C2F03C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E50D4D-EA92-46F7-9B4E-F61DFA288AFE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272B9F5-C18F-4E05-835C-B7F96971A6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D91B67-9D32-4014-BCF5-1934955994C5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B49ABAB-5B7A-4DAD-9235-24982CF1C234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39B9145-6CC0-4B99-A7BC-B93BEFD59A8F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106E2F0-B133-4470-83F6-878189C885AF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1634A8-ED22-4789-BB7D-57E985A2375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5F33FD7-887B-4D43-90E3-EB16331C23C8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42335FD-ECB5-4B9F-8D80-6666902C7296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7ABF5A8A-B9C4-42F4-A099-E174252ABDAD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0FAD96C-7A35-4897-A338-D57B068E8A8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26AF5059-D640-486F-B6FB-165596351059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53DFAC09-D626-41E0-A4E6-328A521D051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0C01EF3D-D004-46D5-A4AF-52A1E53C34D5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99FFDCC-F40A-4E10-98F9-1ECE090266A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18FEA43C-4057-4967-BAD1-664C6C90AF7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5E9AF7F-C639-44DC-9D29-6589139DDB10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894204E-8850-46DD-8221-A216384DAD27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E6C5822-EED3-4C3C-8335-98FE32BE29A3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7DE8A69-D14E-46F9-9EFF-4C9C2898BBD4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561E981-77F2-4B7C-BA4D-1D415248BA1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EEDC8FB-64A9-4212-911D-76092E6709B6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2A1EEA2-CF2B-4421-AEFC-8B5AB9E0161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7E43B9D-E7F8-4051-9ADB-EDACDF6F19A5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49090D9-DB3A-4B24-A8B1-9FC922295264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9FA29BE-1860-433F-B654-7C57A72B8598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BFB3B9F-AE36-4EB5-8DD8-313F6459B614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5F155-46F0-4885-8828-D17433FAADC6}"/>
              </a:ext>
            </a:extLst>
          </p:cNvPr>
          <p:cNvSpPr/>
          <p:nvPr/>
        </p:nvSpPr>
        <p:spPr>
          <a:xfrm>
            <a:off x="11853677" y="345289"/>
            <a:ext cx="63554" cy="532279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B59DD15-39DE-4015-BCD5-3B20769A2193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702F81D-BEE8-4797-ABD8-41359B7005A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292C5C4-8A1D-4C6A-A266-C7D9EA4F92FC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AE3E173-5B4C-47DE-B391-74E3E196084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IP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D0F185F8-14AE-470A-A138-4C4963542BB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636DF77E-8000-495A-91A5-8AD73358E35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D7F678D-D087-4B9C-9944-475F12D1D4E2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9C539A2-99AD-41DA-9481-2C9A044FA64A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683F3ED-8424-4DAE-B213-CDECE1A609B9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19C87F9-4D62-4E8F-B565-8DCE98AC41A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A82A834-470B-4435-BBF0-124C3CB5D3C2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DC4D82B1-C54A-4D42-8613-54A76D3B599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7D3C099-4ABD-4044-ADF7-18BA6655E61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B42D9CD-7F55-482D-B8F2-C2A838AF7E1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23B10B-6298-4821-B034-1D6609B0C980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2D2F9E5-DA15-4455-94AF-D02DF5996A72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1E7508A-4A40-457F-B0B2-7CE6EB9D8817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03BB4539-0ACD-4C68-BAAD-2632BC1833E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C1F06ABE-F852-4B9F-8890-8C0C24FF372F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7595E03F-0920-42D2-978F-9F2AB45DA6BE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FA3258C-56CC-4144-A218-267D95CC7A06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88" name="Organigramme : Terminateur 87">
            <a:extLst>
              <a:ext uri="{FF2B5EF4-FFF2-40B4-BE49-F238E27FC236}">
                <a16:creationId xmlns:a16="http://schemas.microsoft.com/office/drawing/2014/main" id="{EEDF50D6-C1EE-4979-B768-5518884BE291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Organigramme : Terminateur 88">
            <a:extLst>
              <a:ext uri="{FF2B5EF4-FFF2-40B4-BE49-F238E27FC236}">
                <a16:creationId xmlns:a16="http://schemas.microsoft.com/office/drawing/2014/main" id="{63033259-0EA6-443C-9039-023F38DAE599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Organigramme : Terminateur 89">
            <a:extLst>
              <a:ext uri="{FF2B5EF4-FFF2-40B4-BE49-F238E27FC236}">
                <a16:creationId xmlns:a16="http://schemas.microsoft.com/office/drawing/2014/main" id="{2A05F535-E429-4230-A86B-B36BCFBA1875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1" name="Organigramme : Terminateur 90">
            <a:extLst>
              <a:ext uri="{FF2B5EF4-FFF2-40B4-BE49-F238E27FC236}">
                <a16:creationId xmlns:a16="http://schemas.microsoft.com/office/drawing/2014/main" id="{41A76ADB-03C3-4F29-A514-7E3BDC2C03E6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" name="Organigramme : Terminateur 91">
            <a:extLst>
              <a:ext uri="{FF2B5EF4-FFF2-40B4-BE49-F238E27FC236}">
                <a16:creationId xmlns:a16="http://schemas.microsoft.com/office/drawing/2014/main" id="{7C473D91-CF66-431A-BAE6-F34E83A48DC9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Organigramme : Terminateur 92">
            <a:extLst>
              <a:ext uri="{FF2B5EF4-FFF2-40B4-BE49-F238E27FC236}">
                <a16:creationId xmlns:a16="http://schemas.microsoft.com/office/drawing/2014/main" id="{C688CFC1-6588-4A0F-A888-392C5F619F5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Organigramme : Terminateur 93">
            <a:extLst>
              <a:ext uri="{FF2B5EF4-FFF2-40B4-BE49-F238E27FC236}">
                <a16:creationId xmlns:a16="http://schemas.microsoft.com/office/drawing/2014/main" id="{96F9629C-49EC-4ECE-974C-7B8952DCBA3B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D175821F-0AE3-4557-B7FF-C5D4A7841608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28A8B300-6CFB-4D72-A8E9-384300834F4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F9854D02-BA44-47D8-A924-EA0692CB8A6A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DD50EE5-7863-4DE7-9493-5BC97EA37790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7D36A6B8-11BE-4ADF-9CB1-C067BF8FFC41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5BC1E4D-AE2B-401F-8E95-6AD8820B29AB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0D6C3742-45A1-470D-8D1D-770B626E610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4B779FC3-0C99-4706-91B0-3E6F6AC46ADB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F836084B-72E5-4E7B-9DE2-157E4D06F3AD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FF4E4AAF-60B1-495C-A053-4B6BA4B00391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5C60D78B-26B3-45BB-BE6D-59AE01FBB96C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6FF713A-2905-433F-B1F2-CB9EAED1D04B}"/>
              </a:ext>
            </a:extLst>
          </p:cNvPr>
          <p:cNvSpPr/>
          <p:nvPr/>
        </p:nvSpPr>
        <p:spPr>
          <a:xfrm>
            <a:off x="11853677" y="345289"/>
            <a:ext cx="63554" cy="74878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E49F05A-6A91-46E6-990B-4B8419CDF669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F33F1F5-21EA-4CBF-8FF6-6393D6E1850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3062A6E-6A19-42D0-9495-40C3E2C18CF6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52186784-8A77-4A0E-8C02-A27718CDBA7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8AD3212-E2AE-49FD-8C53-AEEC1D9348C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EBC71E06-BFCB-4EF1-B942-388E3DD9993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C258844-B100-49CE-85C5-66FC2F236A9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39C79FB-88A3-46CF-8A3F-602498F249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C6163C-14AD-409E-977E-DA05ACDE104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4C36941-EE10-41B5-BA09-EDADFD1068A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5E9CCA7-3F32-43DD-96E7-3C6A96A74D7A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AA239C-E6E9-45FE-B617-1C97A9334D5B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48B78D-4A10-4B17-954F-6C9FAB80DB7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C5C98F-EF2E-47E6-B41B-92D9D2CBBFF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73399E-6401-4AA5-A3E3-C10506C4FA4B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F9ECC4-1B53-4F1F-BDC2-E1C4AAA0405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6BDB7E6-E5FB-4861-B30A-3B9DA0CD7D0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FCB26C5-EB8F-4C19-85C9-0CE299D0BA4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2987D1-2004-4160-9327-01C345BEB53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AF46768-CAD8-420A-A995-3EBCFF8DF722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EA57AE5-92E6-433D-895F-A913C33F6E1C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6DB886B8-CC9F-479D-B8A8-1A5EC9DB571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E9CE4C38-2675-41DB-871F-B864E55DE1B2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7237CB9-9A36-4B09-87A0-2B728A6D10CE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1C72277C-58C0-4944-9037-F202B496307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D96A19EC-2DB6-4918-946D-CB0E3EC2D7A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BBCF86-0EBD-4BE3-AEAB-54A335F2B9C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7DCBE44-83FA-43FE-A911-FE9220FB434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A6D38-D76A-4770-AE37-0991CE2E3DBB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4AE52C-C816-4202-99BA-BAEFF42E561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192F529-6F8D-46FC-9138-60DC68C9D9C4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DE0CB2C-1F7E-48F2-AF59-F7FD778FA13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3579F6-A14B-4AD8-A09D-1E6E4E0E30A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8F5EA23-2681-453A-A29C-661F9E1ACEF8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3D70F9-F17E-4336-916C-DAB90E4EC3BA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EB8E7C3-EAC8-4491-8E6F-AE0BEFFC5CE8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44748FB-7EFB-4043-85E8-2141BEB2F74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B44649E-9F1D-4487-81AE-502E77F70F80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754D868-07DC-42BD-B5C5-4CA4CDBE6100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D9E39-8F54-4D5B-B4E4-9A1F1440DC78}"/>
              </a:ext>
            </a:extLst>
          </p:cNvPr>
          <p:cNvSpPr/>
          <p:nvPr/>
        </p:nvSpPr>
        <p:spPr>
          <a:xfrm>
            <a:off x="11853677" y="345289"/>
            <a:ext cx="63554" cy="119189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A572111-004B-4C9C-B8AC-D28CD7B542D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AFC188-1D9B-4C12-BC10-F4EE80F5D04C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FD656A7-2F15-4C6A-9B86-A0AB670C3E62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CCD2398-F771-48AE-A3D9-CCDE88F7C13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4ECFC7B5-2CA4-4E68-8A7A-FC404967B6D7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DBE3F1D-BD5E-4300-88B8-F8555992BAC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77321FB-4ACB-4000-976A-1B406006362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232BA9F-E2A5-489E-84C3-3600E829729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70C88D-5CCB-4AA2-BDD7-0301C8ADAA91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960E4F-A321-40C4-9851-5A4F9B910A1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C3463B-51B1-4FC5-A750-B6379A5FB3D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A5E6C8-71E8-4A14-BE72-7B693FCF840A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91E4F0-9127-4C5E-A97C-6052F25EA0E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F230FB-1E2F-4EB5-8532-9B6BD3309E6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F27B30-8A24-4B33-8CE3-7EF9C23C30F0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1823ACE-C2CC-4DD3-BA18-741B130C2F3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88BB0DD-56A1-472E-92AB-8019971A98D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30C7B4F-6199-4EB1-8559-E3D85E77318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E4CBC9-9736-44A6-8DD0-32941FF45F19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220D1A-7B05-4830-BE49-A3444DCEF35A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670CCD3-EBFF-4329-8C90-AC4068996BD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244E928-E945-41A8-9791-C0FF5DBB941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96D460B-1C09-453B-8FC6-E236E1B92131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17F0F2A9-94AA-4DE6-888D-767981084C87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6D5F9716-D53C-4F80-97A9-3AD64E9FE47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14D753B-507C-4A7C-B046-32C1E60A947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75516C7-7E29-4C67-AF9D-C781FEC0AA87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082D4E8-8B7B-4E10-8AF1-AD9C1FCB8FA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2B653DF-54A9-4CFB-965B-5917FCA65A37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96E6C1-19CE-4BAB-A54A-0CC5102AFFB3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68DEF7-FDB8-4BEC-A1DA-F1E602DAA5F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F5F7054-0169-49F2-9F6B-ED84E03D5C8A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5633FC6-CA41-4884-9014-21AAC3C8DCF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AA191A-D140-4B93-8B49-D24BA53590B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F5DB027-429A-4819-8547-DA6B8BFBDD73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BCA704E-D34A-4BCA-9E67-344F11F94B5E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D20DA83-5811-4F77-9D40-D8EF6BC65978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809BEF8-EADC-4CFE-A774-1B553C819EB6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7E8DF67-E006-4658-BEF4-E8D567CF1F2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597587-CDE4-44AE-A0F4-2B579BCB3C3C}"/>
              </a:ext>
            </a:extLst>
          </p:cNvPr>
          <p:cNvSpPr/>
          <p:nvPr/>
        </p:nvSpPr>
        <p:spPr>
          <a:xfrm>
            <a:off x="11853677" y="345289"/>
            <a:ext cx="63554" cy="1485472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5D9E8C-D513-4596-BB76-AF65C1FC6DD9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9D47E76-7F48-4BAB-B336-3AA11FE2AFC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0A2909-B5AC-4FDD-8EDC-9A8A0FA4C694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ECD479C-9A9E-4BB2-8264-6C12CE59F14C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5" y="1542904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877192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6DE75ED8-8A04-4EA7-9918-8E6AF1A253B1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E79470D-9FA0-408A-B315-5046E978A7C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199404A-08C3-444C-9DE0-56EC3476876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B5F00AD-3613-46B4-84C6-9FCFBCFB688E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2D7963-D1A5-48CB-AF8E-3BC7CE85AEAE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81096C-8F68-41F4-A844-80160B55E417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D9822A-2F58-4330-82B4-6E3D1D8149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A9C72C-EB98-4273-81C7-41F97939D90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098546B-2275-4269-A15E-45AA2B3A58D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AAA626-142A-4A69-9746-8E85FD83AB8C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59E70-43FB-45A0-9DF9-34D2C016BD39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C2CFCFE-A9C7-40FF-9CC2-7E4A4E0C02BA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99DF665-AD11-4DC0-9856-0E24F64135C2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F264B4-ED97-4C3D-8D3C-1399064B60B0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FD75DC0-3888-41D2-B797-7F947204C5B4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2C340A0-2077-46BA-AD4F-30C0BD5745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8A254D9-8C4F-4356-8085-5055664D278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A983E11-9099-4F9E-8853-28A67ECD977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AD3F61A5-2930-4A2A-AF67-798F257B6CCE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7DE80D6-8BF9-4542-9935-E56068FD98F0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71EA7B2-EE99-4BB1-A128-8171AAE6E53C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643791-CB17-41E7-96CA-CEA50679FE4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CD738C5-58A9-4143-B4F9-E430AD346147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0CB27035-E694-4A35-A5F0-60D88CABD24E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733875-9D50-475B-8AF4-9D116E5CBB22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3D7E06-BFBB-4F2D-AFDF-B8656657FB7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56E1024-04E6-4333-9F24-13ADFB01F27F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267705F-2ACE-4D52-BF9E-8BE05FCA8D08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D2BF091-AFFE-4B33-871D-23A220470E6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162519F-99C1-4509-A3CD-6A71F3C9971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E42D31C-2739-4C40-9866-38A8F457D3B4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9DDF8E6-4004-45AD-817D-A8A4C076F8B9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8CA431-6F59-4B6F-80C7-3895A722DFBC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3AFED410-E3F0-431B-8120-4AC6A4EAEFBD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A9B23DD-8F1A-4EFD-9BB7-7FC397F46BD9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A4582E-46C0-4CA1-9C3A-583B60216736}"/>
              </a:ext>
            </a:extLst>
          </p:cNvPr>
          <p:cNvSpPr/>
          <p:nvPr/>
        </p:nvSpPr>
        <p:spPr>
          <a:xfrm>
            <a:off x="11853677" y="345288"/>
            <a:ext cx="63554" cy="240111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4C10DA7-E99E-4394-A49A-3C95753B4B71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156F3-1EF0-48DE-B04E-E5B5DF7DAF52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33CE3B-16D4-4DD3-9221-318602E4ED57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0D04278-5F8E-4F61-BFA2-3D8B9558CAF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Communication avec la B.D.D.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6E18340-E639-4DCC-B581-09098F7C0F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879" y="1960549"/>
            <a:ext cx="8276575" cy="150443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B7FC001-5A3D-49A9-B14E-EECBB1E6A7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6879" y="3908848"/>
            <a:ext cx="8012322" cy="1138773"/>
          </a:xfrm>
          <a:prstGeom prst="rect">
            <a:avLst/>
          </a:prstGeom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A3D8944-0FC3-4C6D-A3B1-757F126C86CE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09829586-E29F-49CC-A6EC-A87056FA1D4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C8A5FC4E-2249-4A90-A69E-02341FFB552B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7EDF0D-E7C4-4582-9116-C3C815A14C9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85A916-9194-4286-BF74-25446BD1FF1A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E3BD4C-D735-45D5-91B7-EA4987E8818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CE0D65-4068-43D9-A2DA-007B8C5DAF6F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5EF141-AE61-4965-BA67-7BBCD0E39022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DF2AD5-0D49-4A9D-808D-1D1A3640651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92EFF32-D8E6-4E69-8D4B-654AF33396EC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8D2AD-875D-48C3-8F35-D88AE21FD742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4EAAE92-0C7F-45E7-A966-39DFF5667D7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BA7C2FE-BCD3-44F9-BD64-5358CAF9737D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44622C8-0CEF-484A-BC2C-888A103B8847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4BA254-E4B4-4ACF-A2DB-C40209381A27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343952E-5E7A-4629-B9DC-80123CEA6F7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5EC21AC-6541-4077-9A1C-D42C52A5799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DDEADAAD-9697-4565-8CEC-8902B5445BD1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1C6484C-D0BE-4807-8E39-FB5829813BF5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431ACA8E-4501-458C-A457-74213E0BD717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C68A7AB5-257B-4C33-8988-5C98C456E0C4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5C35AE1-D813-47DC-8F43-4C6E6236278E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5B59CEC-98DD-40F8-9B54-E6E0C6F04E9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1E80BE6-72EE-4FEB-8A5D-FC59403B8928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66B1CE-977A-45CC-A567-EAECD9DFAD93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78BCCA5-0984-4714-87CD-AA29325F185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10EC30-C1B3-4146-A390-1A6036240E6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A5ED47-23C5-4C56-AF8C-77446E35638B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D6FFAD-3364-4854-B9CE-7C05D04D8328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57C1486-1805-4827-BDBE-D79FE43A0AD5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9B36772-2A6D-4E2F-92F7-684B7F06205D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4351B1A-CD1D-4530-B0DF-620BF3FE4D16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524E329-8E8E-4D6B-B6C9-5BCE1DD95E36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15D656-D093-43C4-9BC1-566E30924A7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3F153EC-690E-4E65-A38D-F8C6DE6DDDE0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81CDD-3BC2-4C20-AA19-0F658A493AD7}"/>
              </a:ext>
            </a:extLst>
          </p:cNvPr>
          <p:cNvSpPr/>
          <p:nvPr/>
        </p:nvSpPr>
        <p:spPr>
          <a:xfrm>
            <a:off x="11853677" y="345288"/>
            <a:ext cx="63554" cy="2629510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72C81E8-B722-41B0-A7AC-AF35B649EC36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7E0DFB2-3413-45A7-915D-098C6458AEE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17F902C-62C1-4805-86D2-9AB604B14F3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4F05639-D95C-47D2-A371-32A7B6A1D12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03750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1406</TotalTime>
  <Words>1257</Words>
  <Application>Microsoft Office PowerPoint</Application>
  <PresentationFormat>Grand écran</PresentationFormat>
  <Paragraphs>447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95</cp:revision>
  <dcterms:created xsi:type="dcterms:W3CDTF">2020-01-17T10:27:07Z</dcterms:created>
  <dcterms:modified xsi:type="dcterms:W3CDTF">2020-06-08T08:43:35Z</dcterms:modified>
</cp:coreProperties>
</file>